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tags/tag1.xml><?xml version="1.0" encoding="utf-8"?>
<p:tagLst xmlns:p="http://schemas.openxmlformats.org/presentationml/2006/main">
  <p:tag name="COMMONDATA" val="eyJoZGlkIjoiMWI1YjYzNGVhMDNmYTJmMWNmNjdiMjg3OTc4MThkZDYifQ=="/>
</p:tagLst>
</file>